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682e295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682e295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Joe Van Treeck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682e2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682e2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682e29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682e29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3682e29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3682e29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Pavement Roughness Estimation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Justin Kuennen, Greg Starr, Christian Royston,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Joe Van Treeck, Kyle Eckrich, </a:t>
            </a:r>
            <a:r>
              <a:rPr lang="en-US" dirty="0"/>
              <a:t>Tanner Dempsay</a:t>
            </a:r>
            <a:endParaRPr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871CCD-A642-4072-9957-2718E9024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6"/>
    </mc:Choice>
    <mc:Fallback xmlns="">
      <p:transition spd="slow" advTm="11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project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goal of our project is to develop an Android application for pavement roughness measurement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Get real-time measurements </a:t>
            </a:r>
            <a:r>
              <a:rPr lang="en-US" dirty="0"/>
              <a:t>of International Roughness Index while driving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Store route data in remote database/server system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Characterize solution in comparison to “Class 1 profilometer” </a:t>
            </a:r>
            <a:r>
              <a:rPr lang="en-US" dirty="0"/>
              <a:t>device</a:t>
            </a:r>
            <a:endParaRPr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66ABEC-8726-4CCA-A9F4-735981C4B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77"/>
    </mc:Choice>
    <mc:Fallback xmlns="">
      <p:transition spd="slow" advTm="50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Functional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Frontend</a:t>
            </a:r>
            <a:r>
              <a:rPr lang="en" dirty="0"/>
              <a:t>: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Android-based application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Interface that is easy to use while driving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Calculate IRI (International Roughness Index) using accelerometer data acquired by the application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Accurately measure pavement roughness using the quarter-car model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GPS showing users current location and path taken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i="1" dirty="0"/>
              <a:t>Backend</a:t>
            </a:r>
            <a:r>
              <a:rPr lang="en" dirty="0"/>
              <a:t>: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Database of previous paths and measurements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Realtime IRI calculations streaming to app users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Based on NodeJS framework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43C03FA-4C66-42FB-A7EF-A12924E9A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67"/>
    </mc:Choice>
    <mc:Fallback xmlns="">
      <p:transition spd="slow" advTm="8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Requirements, cont.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Environmental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Java-based Android application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Access accelerometer data of the device connected to the windshield of a vehicle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NodeJS-based server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Database to store information collected by application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Economic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Android based device is required for application testing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Physical server to send information used for IRI calculation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App is compatible with wide range of Android devices</a:t>
            </a: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E36A57-DAC7-4AB4-B592-4023CAC7F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6"/>
    </mc:Choice>
    <mc:Fallback xmlns="">
      <p:transition spd="slow" advTm="7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International Roughness scale (IRI)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Quarter car model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 Design Guidelines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for UI design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Core app guidelines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Agile Standard for Scrum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for development cycle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416" y="2571750"/>
            <a:ext cx="196468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9288" y="584275"/>
            <a:ext cx="27336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349E0D2-8769-4B00-BCCE-B4AD1E683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35"/>
    </mc:Choice>
    <mc:Fallback xmlns="">
      <p:transition spd="slow" advTm="79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</Words>
  <Application>Microsoft Office PowerPoint</Application>
  <PresentationFormat>On-screen Show (16:9)</PresentationFormat>
  <Paragraphs>40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Pavement Roughness Estimation</vt:lpstr>
      <vt:lpstr>About project</vt:lpstr>
      <vt:lpstr>Requirements</vt:lpstr>
      <vt:lpstr>Requirements, cont.</vt:lpstr>
      <vt:lpstr>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Pavement Roughness Estimation</dc:title>
  <dc:creator>Joe Van Treeck</dc:creator>
  <cp:lastModifiedBy>Tanner Dempsay</cp:lastModifiedBy>
  <cp:revision>4</cp:revision>
  <dcterms:modified xsi:type="dcterms:W3CDTF">2019-10-08T20:01:40Z</dcterms:modified>
</cp:coreProperties>
</file>